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  <p:sldId id="260" r:id="rId5"/>
    <p:sldId id="257" r:id="rId6"/>
    <p:sldId id="261" r:id="rId7"/>
    <p:sldId id="262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89" d="100"/>
          <a:sy n="89" d="100"/>
        </p:scale>
        <p:origin x="621" y="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69377-2EF2-4402-A8BA-89E4942A7593}" type="datetimeFigureOut">
              <a:rPr lang="en-US" smtClean="0"/>
              <a:t>5/14/2018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B0274-305B-4A8D-A358-8494CD9D1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0726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69377-2EF2-4402-A8BA-89E4942A7593}" type="datetimeFigureOut">
              <a:rPr lang="en-US" smtClean="0"/>
              <a:t>5/14/2018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B0274-305B-4A8D-A358-8494CD9D1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1142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69377-2EF2-4402-A8BA-89E4942A7593}" type="datetimeFigureOut">
              <a:rPr lang="en-US" smtClean="0"/>
              <a:t>5/14/2018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B0274-305B-4A8D-A358-8494CD9D1764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470824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69377-2EF2-4402-A8BA-89E4942A7593}" type="datetimeFigureOut">
              <a:rPr lang="en-US" smtClean="0"/>
              <a:t>5/14/2018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B0274-305B-4A8D-A358-8494CD9D1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7919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69377-2EF2-4402-A8BA-89E4942A7593}" type="datetimeFigureOut">
              <a:rPr lang="en-US" smtClean="0"/>
              <a:t>5/14/2018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B0274-305B-4A8D-A358-8494CD9D1764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582675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69377-2EF2-4402-A8BA-89E4942A7593}" type="datetimeFigureOut">
              <a:rPr lang="en-US" smtClean="0"/>
              <a:t>5/14/2018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B0274-305B-4A8D-A358-8494CD9D1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8353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69377-2EF2-4402-A8BA-89E4942A7593}" type="datetimeFigureOut">
              <a:rPr lang="en-US" smtClean="0"/>
              <a:t>5/14/2018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B0274-305B-4A8D-A358-8494CD9D1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5625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69377-2EF2-4402-A8BA-89E4942A7593}" type="datetimeFigureOut">
              <a:rPr lang="en-US" smtClean="0"/>
              <a:t>5/14/2018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B0274-305B-4A8D-A358-8494CD9D1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0712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69377-2EF2-4402-A8BA-89E4942A7593}" type="datetimeFigureOut">
              <a:rPr lang="en-US" smtClean="0"/>
              <a:t>5/14/2018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B0274-305B-4A8D-A358-8494CD9D1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690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69377-2EF2-4402-A8BA-89E4942A7593}" type="datetimeFigureOut">
              <a:rPr lang="en-US" smtClean="0"/>
              <a:t>5/14/2018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B0274-305B-4A8D-A358-8494CD9D1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793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69377-2EF2-4402-A8BA-89E4942A7593}" type="datetimeFigureOut">
              <a:rPr lang="en-US" smtClean="0"/>
              <a:t>5/14/2018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B0274-305B-4A8D-A358-8494CD9D1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9414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69377-2EF2-4402-A8BA-89E4942A7593}" type="datetimeFigureOut">
              <a:rPr lang="en-US" smtClean="0"/>
              <a:t>5/14/2018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B0274-305B-4A8D-A358-8494CD9D1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7675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69377-2EF2-4402-A8BA-89E4942A7593}" type="datetimeFigureOut">
              <a:rPr lang="en-US" smtClean="0"/>
              <a:t>5/14/2018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B0274-305B-4A8D-A358-8494CD9D1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9832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69377-2EF2-4402-A8BA-89E4942A7593}" type="datetimeFigureOut">
              <a:rPr lang="en-US" smtClean="0"/>
              <a:t>5/14/2018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B0274-305B-4A8D-A358-8494CD9D1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3708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69377-2EF2-4402-A8BA-89E4942A7593}" type="datetimeFigureOut">
              <a:rPr lang="en-US" smtClean="0"/>
              <a:t>5/14/2018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B0274-305B-4A8D-A358-8494CD9D1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8515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69377-2EF2-4402-A8BA-89E4942A7593}" type="datetimeFigureOut">
              <a:rPr lang="en-US" smtClean="0"/>
              <a:t>5/14/2018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B0274-305B-4A8D-A358-8494CD9D1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5719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469377-2EF2-4402-A8BA-89E4942A7593}" type="datetimeFigureOut">
              <a:rPr lang="en-US" smtClean="0"/>
              <a:t>5/14/2018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2EFB0274-305B-4A8D-A358-8494CD9D1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931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0E20C-D484-4ED9-8CC8-BA5934CC33D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/>
              <a:t>Update on</a:t>
            </a:r>
            <a:br>
              <a:rPr lang="en-US" dirty="0"/>
            </a:br>
            <a:r>
              <a:rPr lang="en-US" dirty="0"/>
              <a:t>Ophiuchus with DR 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EF3D64-04B6-4EC2-ADC6-BDD76A053DB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dirty="0"/>
              <a:t>May 14, 2018</a:t>
            </a:r>
          </a:p>
        </p:txBody>
      </p:sp>
    </p:spTree>
    <p:extLst>
      <p:ext uri="{BB962C8B-B14F-4D97-AF65-F5344CB8AC3E}">
        <p14:creationId xmlns:p14="http://schemas.microsoft.com/office/powerpoint/2010/main" val="17266113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2DFDFC-1570-494A-AC6F-AB8FABE019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0"/>
            <a:ext cx="8596668" cy="946673"/>
          </a:xfrm>
        </p:spPr>
        <p:txBody>
          <a:bodyPr>
            <a:normAutofit/>
          </a:bodyPr>
          <a:lstStyle/>
          <a:p>
            <a:pPr algn="ctr"/>
            <a:r>
              <a:rPr lang="en-US" sz="4800" dirty="0"/>
              <a:t>Sky Plot (RA/Dec Locations)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AB7025-A90B-428F-95D7-FE52C7DF37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5324" y="946673"/>
            <a:ext cx="6640688" cy="5903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2730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2DFDFC-1570-494A-AC6F-AB8FABE019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0"/>
            <a:ext cx="8596668" cy="94667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800" dirty="0"/>
              <a:t>2D (RA/Dec) Distance Map (k=20)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9932B0-4371-4710-951B-8B09F9DEBE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003" y="946673"/>
            <a:ext cx="7615688" cy="5911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0457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2DFDFC-1570-494A-AC6F-AB8FABE019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0"/>
            <a:ext cx="8596668" cy="946673"/>
          </a:xfrm>
        </p:spPr>
        <p:txBody>
          <a:bodyPr>
            <a:normAutofit/>
          </a:bodyPr>
          <a:lstStyle/>
          <a:p>
            <a:pPr algn="ctr"/>
            <a:r>
              <a:rPr lang="en-US" sz="4800" dirty="0"/>
              <a:t>2D (RA/Dec) Contour Plot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9D3528-2326-4868-B6A9-98D64AE346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6654" y="946673"/>
            <a:ext cx="7518605" cy="5911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51433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2DFDFC-1570-494A-AC6F-AB8FABE019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0"/>
            <a:ext cx="8596668" cy="946673"/>
          </a:xfrm>
        </p:spPr>
        <p:txBody>
          <a:bodyPr>
            <a:normAutofit/>
          </a:bodyPr>
          <a:lstStyle/>
          <a:p>
            <a:pPr algn="ctr"/>
            <a:r>
              <a:rPr lang="en-US" sz="4800" dirty="0"/>
              <a:t>Fixed 3D Distance Map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8C5B19-0BCA-466F-AFF0-EA336F651A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5736" y="946673"/>
            <a:ext cx="5699864" cy="5911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74923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2DFDFC-1570-494A-AC6F-AB8FABE019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0"/>
            <a:ext cx="8596668" cy="94667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800" dirty="0"/>
              <a:t>Fixed 3D Distance Map with Stars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053EE3-356F-4EB2-8A33-A5619A9B85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1735" y="839502"/>
            <a:ext cx="5707866" cy="6018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8741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2DFDFC-1570-494A-AC6F-AB8FABE019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0"/>
            <a:ext cx="8596668" cy="946673"/>
          </a:xfrm>
        </p:spPr>
        <p:txBody>
          <a:bodyPr>
            <a:normAutofit/>
          </a:bodyPr>
          <a:lstStyle/>
          <a:p>
            <a:pPr algn="ctr"/>
            <a:r>
              <a:rPr lang="en-US" sz="4800" dirty="0"/>
              <a:t>Top View 3D Contours 1-11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5E06CA-EA61-443D-B250-ABCBD70277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2705" y="885702"/>
            <a:ext cx="5833408" cy="5972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8815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2DFDFC-1570-494A-AC6F-AB8FABE019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0"/>
            <a:ext cx="8596668" cy="94667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800" dirty="0"/>
              <a:t>Top View 3D Contour Plot (25/25)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E3F916-714B-4ED5-B893-709ED264B0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2423" y="946673"/>
            <a:ext cx="5414113" cy="5911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63571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1699</TotalTime>
  <Words>58</Words>
  <Application>Microsoft Office PowerPoint</Application>
  <PresentationFormat>Widescreen</PresentationFormat>
  <Paragraphs>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Trebuchet MS</vt:lpstr>
      <vt:lpstr>Wingdings 3</vt:lpstr>
      <vt:lpstr>Facet</vt:lpstr>
      <vt:lpstr>Update on Ophiuchus with DR 2</vt:lpstr>
      <vt:lpstr>Sky Plot (RA/Dec Locations)</vt:lpstr>
      <vt:lpstr>2D (RA/Dec) Distance Map (k=20)</vt:lpstr>
      <vt:lpstr>2D (RA/Dec) Contour Plot</vt:lpstr>
      <vt:lpstr>Fixed 3D Distance Map</vt:lpstr>
      <vt:lpstr>Fixed 3D Distance Map with Stars</vt:lpstr>
      <vt:lpstr>Top View 3D Contours 1-11</vt:lpstr>
      <vt:lpstr>Top View 3D Contour Plot (25/25)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 Update: Ophiuchus with DR 2</dc:title>
  <dc:creator>Ryan Skoletsky</dc:creator>
  <cp:lastModifiedBy>Ryan Skoletsky</cp:lastModifiedBy>
  <cp:revision>10</cp:revision>
  <dcterms:created xsi:type="dcterms:W3CDTF">2018-05-07T11:48:02Z</dcterms:created>
  <dcterms:modified xsi:type="dcterms:W3CDTF">2018-05-15T14:53:56Z</dcterms:modified>
</cp:coreProperties>
</file>

<file path=docProps/thumbnail.jpeg>
</file>